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47" r:id="rId16"/>
    <p:sldId id="946" r:id="rId17"/>
    <p:sldId id="94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64"/>
    <p:restoredTop sz="95073"/>
  </p:normalViewPr>
  <p:slideViewPr>
    <p:cSldViewPr snapToGrid="0" snapToObjects="1">
      <p:cViewPr varScale="1">
        <p:scale>
          <a:sx n="122" d="100"/>
          <a:sy n="122" d="100"/>
        </p:scale>
        <p:origin x="296" y="208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YFH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1" y="4249271"/>
            <a:ext cx="11328400" cy="1988017"/>
          </a:xfrm>
        </p:spPr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 D-BSSE, 24.09.2019</a:t>
            </a:r>
          </a:p>
          <a:p>
            <a:pPr>
              <a:spcBef>
                <a:spcPts val="1100"/>
              </a:spcBef>
            </a:pPr>
            <a:r>
              <a:rPr lang="de-CH" i="1" dirty="0" err="1"/>
              <a:t>Slides</a:t>
            </a:r>
            <a:r>
              <a:rPr lang="de-CH" i="1" dirty="0"/>
              <a:t> / </a:t>
            </a:r>
            <a:r>
              <a:rPr lang="de-CH" i="1" dirty="0" err="1"/>
              <a:t>materials</a:t>
            </a:r>
            <a:r>
              <a:rPr lang="de-CH" i="1" dirty="0"/>
              <a:t>: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http://u.ethz.ch/YFHNg</a:t>
            </a:r>
            <a:r>
              <a:rPr lang="de-CH" i="1" dirty="0"/>
              <a:t> 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820271"/>
          </a:xfrm>
        </p:spPr>
        <p:txBody>
          <a:bodyPr/>
          <a:lstStyle/>
          <a:p>
            <a:r>
              <a:rPr lang="de-CH" dirty="0" err="1"/>
              <a:t>Analyzing</a:t>
            </a:r>
            <a:r>
              <a:rPr lang="de-CH" dirty="0"/>
              <a:t> openBIS </a:t>
            </a:r>
            <a:r>
              <a:rPr lang="de-CH" dirty="0" err="1"/>
              <a:t>datasets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Jupyter &amp; MATLAB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From Jupyter to openBIS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From openBIS to Jupyter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openBIS with MATLAB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05378-FA0D-6442-B3A8-9772A21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38" y="938190"/>
            <a:ext cx="3248446" cy="29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71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9530</TotalTime>
  <Words>422</Words>
  <Application>Microsoft Macintosh PowerPoint</Application>
  <PresentationFormat>Widescreen</PresentationFormat>
  <Paragraphs>121</Paragraphs>
  <Slides>14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 Oblique</vt:lpstr>
      <vt:lpstr>Wingdings</vt:lpstr>
      <vt:lpstr>Folienmaster ETH Zuerich</vt:lpstr>
      <vt:lpstr>Analyzing openBIS datasets with Jupyter &amp; MATLAB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  <vt:lpstr>Using openBIS with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Henry Lütcke</cp:lastModifiedBy>
  <cp:revision>232</cp:revision>
  <dcterms:created xsi:type="dcterms:W3CDTF">2018-09-07T07:53:13Z</dcterms:created>
  <dcterms:modified xsi:type="dcterms:W3CDTF">2019-09-24T12:05:18Z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